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39338" cy="680561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120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427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3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37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860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21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152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819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54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07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16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01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E273-C846-4374-BB11-6490BC12DC35}" type="datetimeFigureOut">
              <a:rPr lang="en-NZ" smtClean="0"/>
              <a:t>17/11/2016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80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97869"/>
              </p:ext>
            </p:extLst>
          </p:nvPr>
        </p:nvGraphicFramePr>
        <p:xfrm>
          <a:off x="641715" y="705145"/>
          <a:ext cx="11823661" cy="8550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473"/>
                <a:gridCol w="709491"/>
                <a:gridCol w="709491"/>
                <a:gridCol w="709491"/>
                <a:gridCol w="709491"/>
                <a:gridCol w="709491"/>
                <a:gridCol w="709491"/>
                <a:gridCol w="709491"/>
                <a:gridCol w="709491"/>
                <a:gridCol w="471805"/>
                <a:gridCol w="709491"/>
                <a:gridCol w="709491"/>
                <a:gridCol w="709491"/>
                <a:gridCol w="709491"/>
                <a:gridCol w="709491"/>
              </a:tblGrid>
              <a:tr h="361651">
                <a:tc>
                  <a:txBody>
                    <a:bodyPr/>
                    <a:lstStyle/>
                    <a:p>
                      <a:pPr algn="ctr"/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N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945930">
                <a:tc>
                  <a:txBody>
                    <a:bodyPr/>
                    <a:lstStyle/>
                    <a:p>
                      <a:pPr algn="l"/>
                      <a:r>
                        <a:rPr lang="en-N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transformation</a:t>
                      </a:r>
                      <a:endParaRPr lang="en-N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56357">
                <a:tc>
                  <a:txBody>
                    <a:bodyPr/>
                    <a:lstStyle/>
                    <a:p>
                      <a:pPr algn="l"/>
                      <a:r>
                        <a:rPr lang="en-N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tax</a:t>
                      </a:r>
                      <a:endParaRPr lang="en-NZ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41707">
                <a:tc>
                  <a:txBody>
                    <a:bodyPr/>
                    <a:lstStyle/>
                    <a:p>
                      <a:pPr algn="l"/>
                      <a:r>
                        <a:rPr lang="en-N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Enhancements</a:t>
                      </a:r>
                      <a:r>
                        <a:rPr lang="en-NZ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tax policy within broad-base, low-rate tax settings</a:t>
                      </a:r>
                      <a:endParaRPr lang="en-NZ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45305">
                <a:tc>
                  <a:txBody>
                    <a:bodyPr/>
                    <a:lstStyle/>
                    <a:p>
                      <a:pPr algn="l"/>
                      <a:r>
                        <a:rPr lang="en-N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Bills,</a:t>
                      </a:r>
                      <a:r>
                        <a:rPr lang="en-NZ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conferences and other events</a:t>
                      </a:r>
                      <a:endParaRPr lang="en-NZ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45217" y="108783"/>
            <a:ext cx="918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POLICY WORK </a:t>
            </a:r>
            <a:r>
              <a:rPr lang="en-N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– CONSULTATION </a:t>
            </a:r>
            <a:r>
              <a:rPr lang="en-N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EVENTS</a:t>
            </a:r>
            <a:endParaRPr lang="en-N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046205" y="233899"/>
            <a:ext cx="240526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Timeframes are indicative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-2377644" y="3587933"/>
            <a:ext cx="5445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</a:t>
            </a:r>
            <a:endParaRPr lang="en-N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-1027492" y="7683389"/>
            <a:ext cx="2745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endParaRPr lang="en-N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6100" y="9332964"/>
            <a:ext cx="124906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consultation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42078" y="1379059"/>
            <a:ext cx="1013917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individuals’ taxation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86851" y="1225170"/>
            <a:ext cx="1417406" cy="2462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social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80819" y="7794305"/>
            <a:ext cx="350352" cy="12813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en-NZ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5528" y="8601055"/>
            <a:ext cx="78758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4865" y="6695745"/>
            <a:ext cx="780257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NZ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ANZ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conference 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4638" y="9369661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Z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KEY: </a:t>
            </a:r>
            <a:endParaRPr lang="en-N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73956" y="2094356"/>
            <a:ext cx="167508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BEPS package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including:</a:t>
            </a:r>
            <a:endParaRPr lang="en-NZ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nterest limitation rules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instruments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pricing and permanent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definition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69447" y="1587612"/>
            <a:ext cx="2555033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r>
              <a:rPr lang="en-N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method determination</a:t>
            </a:r>
            <a:endParaRPr lang="en-N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3612" y="9333214"/>
            <a:ext cx="1043876" cy="2462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consultation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55595" y="7593367"/>
            <a:ext cx="787586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Multilateral </a:t>
            </a:r>
            <a:r>
              <a:rPr lang="en-NZ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instrumentopen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signing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64629" y="4079173"/>
            <a:ext cx="1401667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issues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77090" y="4665585"/>
            <a:ext cx="1035852" cy="8617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Deductibility of holding costs for revenue account property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506145" y="5689869"/>
            <a:ext cx="1035115" cy="5539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N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nsurance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9867" y="5153961"/>
            <a:ext cx="1100813" cy="861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case law on the ‘voting interest’ test for corporate trustees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12480" y="3945505"/>
            <a:ext cx="1033125" cy="5539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MSD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/IR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12696" y="7193257"/>
            <a:ext cx="76242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SGATAR</a:t>
            </a:r>
          </a:p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75123" y="1123839"/>
            <a:ext cx="2035667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of the Tax Administration Act 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5715" y="4664238"/>
            <a:ext cx="1401667" cy="24622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Feasibility expenditure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47614" y="3499043"/>
            <a:ext cx="141300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Taxation of </a:t>
            </a:r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non-bank </a:t>
            </a:r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securitisation vehicles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45505" y="4703911"/>
            <a:ext cx="1401667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Demergers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74354" y="8058415"/>
            <a:ext cx="168655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transformation stage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go live (GST)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55595" y="6993202"/>
            <a:ext cx="2437519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 and exchange of information bill enactment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55594" y="6695745"/>
            <a:ext cx="2437519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</a:t>
            </a:r>
            <a:r>
              <a:rPr lang="en-N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 </a:t>
            </a:r>
            <a:r>
              <a:rPr lang="en-N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ompanies bill enactment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3956" y="7593367"/>
            <a:ext cx="1935288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Omnibus taxation </a:t>
            </a:r>
            <a:r>
              <a:rPr lang="en-NZ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introduced</a:t>
            </a:r>
            <a:endParaRPr lang="en-N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65462" y="5744873"/>
            <a:ext cx="1413002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 beneficiaries as settlors</a:t>
            </a:r>
            <a:endParaRPr lang="en-N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374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167</Words>
  <Application>Microsoft Office PowerPoint</Application>
  <PresentationFormat>A3 Paper (297x420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Inland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policy work programme - consultation and events (2016-17)</dc:title>
  <dc:creator>Policy and Strategy</dc:creator>
  <dc:description>Released 17 November 2016</dc:description>
  <cp:lastModifiedBy>David Nind</cp:lastModifiedBy>
  <cp:revision>2</cp:revision>
  <dcterms:created xsi:type="dcterms:W3CDTF">2016-11-16T21:03:40Z</dcterms:created>
  <dcterms:modified xsi:type="dcterms:W3CDTF">2016-11-16T21:04:40Z</dcterms:modified>
</cp:coreProperties>
</file>